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2" r:id="rId3"/>
    <p:sldId id="263" r:id="rId4"/>
    <p:sldId id="265" r:id="rId5"/>
    <p:sldId id="276" r:id="rId6"/>
    <p:sldId id="274" r:id="rId7"/>
    <p:sldId id="275" r:id="rId8"/>
    <p:sldId id="279" r:id="rId9"/>
    <p:sldId id="264" r:id="rId10"/>
    <p:sldId id="277" r:id="rId11"/>
    <p:sldId id="278" r:id="rId12"/>
    <p:sldId id="269" r:id="rId13"/>
    <p:sldId id="270" r:id="rId14"/>
    <p:sldId id="271" r:id="rId15"/>
  </p:sldIdLst>
  <p:sldSz cx="12192000" cy="6858000"/>
  <p:notesSz cx="6797675" cy="9926638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B4F529-615A-4BF8-B825-37FFE8B6BA4C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39AE7F-E483-4DBB-B4F7-104CC8CA2171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r>
              <a:rPr lang="ko-KR" altLang="en-US"/>
              <a:t>ㄱ</a:t>
            </a: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20651AD9-5B19-4091-B295-072F35D6A3B2}" type="datetime1">
              <a:rPr lang="ko-KR" altLang="en-US" smtClean="0"/>
              <a:t>2023-08-16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4D8281C-7931-473C-9666-18018390EE92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7080240-EBDF-41B6-A1DE-E560026F2333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8AC3EC8-DF3F-4AC2-B18B-C00E0204BAAA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0E58FAAA-96A2-4F14-86DB-6CCD835F2059}" type="datetime1">
              <a:rPr lang="ko-KR" altLang="en-US" smtClean="0"/>
              <a:t>2023-08-16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036737A-113C-4BF8-987E-09769B1091BD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BCBE03C-7696-46E4-9934-281E972A5615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80DDC9-0681-4219-B35B-37D59EEDBF41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53D1245-338D-47DA-A04B-5B644C0B0FC3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836FA0E0-3F22-429F-9546-8008D75F129F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BC6ACDB6-825C-4702-849A-932BE7A5C0AA}" type="datetime1">
              <a:rPr lang="ko-KR" altLang="en-US" smtClean="0"/>
              <a:t>2023-08-16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2FA5478-B461-410C-A75D-51F3149F555A}" type="datetime1">
              <a:rPr lang="ko-KR" altLang="en-US" smtClean="0"/>
              <a:t>2023-08-16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Atents</a:t>
            </a:r>
            <a:b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team project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808485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Untiy</a:t>
            </a:r>
            <a:r>
              <a:rPr lang="ko-KR" altLang="en-US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이용한 로크라이크 게임 구현</a:t>
            </a:r>
            <a:endParaRPr lang="ko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41CFC-24BF-51BD-9A35-0F24900F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67ED72C-9CAA-089E-1EEE-FC071F951F56}"/>
              </a:ext>
            </a:extLst>
          </p:cNvPr>
          <p:cNvSpPr txBox="1">
            <a:spLocks/>
          </p:cNvSpPr>
          <p:nvPr/>
        </p:nvSpPr>
        <p:spPr>
          <a:xfrm>
            <a:off x="6033793" y="4273954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AE743AD-4702-2E6B-1563-45561A6495ED}"/>
              </a:ext>
            </a:extLst>
          </p:cNvPr>
          <p:cNvSpPr txBox="1">
            <a:spLocks/>
          </p:cNvSpPr>
          <p:nvPr/>
        </p:nvSpPr>
        <p:spPr>
          <a:xfrm>
            <a:off x="6033793" y="4254885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작업자 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김수영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이재민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이지선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인치명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전태민</a:t>
            </a: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NPC Script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en-US" altLang="ko-KR"/>
              <a:t>NPC</a:t>
            </a:r>
            <a:r>
              <a:rPr lang="ko-KR" altLang="en-US"/>
              <a:t>의 대사 스크립트를 출력하는 기능</a:t>
            </a:r>
            <a:endParaRPr lang="en-US" altLang="ko-KR"/>
          </a:p>
          <a:p>
            <a:pPr lvl="1"/>
            <a:r>
              <a:rPr lang="ko-KR" altLang="en-US"/>
              <a:t>플레이어의 튜토리얼 및 스토리 진행 유도</a:t>
            </a:r>
            <a:endParaRPr lang="en-US" altLang="ko-KR"/>
          </a:p>
          <a:p>
            <a:r>
              <a:rPr lang="ko-KR" altLang="en-US"/>
              <a:t>대사 데이터는 </a:t>
            </a:r>
            <a:r>
              <a:rPr lang="en-US" altLang="ko-KR"/>
              <a:t>csv</a:t>
            </a:r>
            <a:r>
              <a:rPr lang="ko-KR" altLang="en-US"/>
              <a:t>파일으로 관리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3" name="지선_대화 시스템 기능 영상">
            <a:hlinkClick r:id="" action="ppaction://media"/>
            <a:extLst>
              <a:ext uri="{FF2B5EF4-FFF2-40B4-BE49-F238E27FC236}">
                <a16:creationId xmlns:a16="http://schemas.microsoft.com/office/drawing/2014/main" id="{D68E2007-7E99-DA61-E403-7E9ED0D351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04" end="2704"/>
                </p14:media>
              </p:ext>
            </p:extLst>
          </p:nvPr>
        </p:nvPicPr>
        <p:blipFill rotWithShape="1">
          <a:blip r:embed="rId4"/>
          <a:srcRect l="8889" t="8219" r="9417" b="2347"/>
          <a:stretch/>
        </p:blipFill>
        <p:spPr>
          <a:xfrm>
            <a:off x="6096000" y="2453950"/>
            <a:ext cx="5159829" cy="2929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7C86F2-603D-5F12-7EEF-5794C58D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61" y="3131360"/>
            <a:ext cx="2743686" cy="28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Inventory System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플레이어의 아이템을 관리하는 시스템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상점 시스템을 이용하여 아이템을 사고 파는 시스템 구현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4" name="지선_인벤토리와 상점 퀵슬롯 기능 영상">
            <a:hlinkClick r:id="" action="ppaction://media"/>
            <a:extLst>
              <a:ext uri="{FF2B5EF4-FFF2-40B4-BE49-F238E27FC236}">
                <a16:creationId xmlns:a16="http://schemas.microsoft.com/office/drawing/2014/main" id="{CA8520F4-A0A1-6AC0-49D9-3FE48F45F4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49"/>
                </p14:media>
              </p:ext>
            </p:extLst>
          </p:nvPr>
        </p:nvPicPr>
        <p:blipFill rotWithShape="1">
          <a:blip r:embed="rId4"/>
          <a:srcRect l="10444" t="12139" r="9372"/>
          <a:stretch/>
        </p:blipFill>
        <p:spPr>
          <a:xfrm>
            <a:off x="6096000" y="2453950"/>
            <a:ext cx="5159829" cy="28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5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B2D8F-4ED9-40E3-14D2-E4C1DBDE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인치명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EA65C-52B2-8FF2-7CD4-43A78AF3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ACA73-14DC-EC20-C31F-05C06806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Map Generation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F8A1D-8B8D-8C81-F889-1E085F1DBC4D}"/>
              </a:ext>
            </a:extLst>
          </p:cNvPr>
          <p:cNvSpPr txBox="1"/>
          <p:nvPr/>
        </p:nvSpPr>
        <p:spPr>
          <a:xfrm>
            <a:off x="1490943" y="6041670"/>
            <a:ext cx="272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출처 </a:t>
            </a:r>
            <a:r>
              <a:rPr lang="en-US" altLang="ko-KR" sz="1200"/>
              <a:t>: https://youtu.be/v7yyZZjF1z4</a:t>
            </a:r>
            <a:endParaRPr lang="ko-KR" altLang="en-US" sz="120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주어진 조건 내에서 항상 랜덤하게 방을 만드는 기능</a:t>
            </a:r>
            <a:endParaRPr lang="en-US" altLang="ko-KR"/>
          </a:p>
          <a:p>
            <a:pPr lvl="1"/>
            <a:r>
              <a:rPr lang="ko-KR" altLang="en-US"/>
              <a:t>항상 맵에는 시작 지점과 끝지점이 있음</a:t>
            </a:r>
            <a:endParaRPr lang="en-US" altLang="ko-KR"/>
          </a:p>
          <a:p>
            <a:pPr lvl="1"/>
            <a:r>
              <a:rPr lang="ko-KR" altLang="en-US"/>
              <a:t>막히는 길이 있으면 열기 위한 장치가 있음</a:t>
            </a:r>
            <a:r>
              <a:rPr lang="en-US" altLang="ko-KR"/>
              <a:t>(</a:t>
            </a:r>
            <a:r>
              <a:rPr lang="ko-KR" altLang="en-US"/>
              <a:t>열쇠</a:t>
            </a:r>
            <a:r>
              <a:rPr lang="en-US" altLang="ko-KR"/>
              <a:t>, </a:t>
            </a:r>
            <a:r>
              <a:rPr lang="ko-KR" altLang="en-US"/>
              <a:t>문 등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테마 마다 다른 분위기를 연출</a:t>
            </a:r>
            <a:endParaRPr lang="en-US" altLang="ko-KR"/>
          </a:p>
          <a:p>
            <a:r>
              <a:rPr lang="ko-KR" altLang="en-US"/>
              <a:t>유튜브 공부하던 중 인상깊게 봤던 알고리즘을 참고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1" name="퍼온거">
            <a:hlinkClick r:id="" action="ppaction://media"/>
            <a:extLst>
              <a:ext uri="{FF2B5EF4-FFF2-40B4-BE49-F238E27FC236}">
                <a16:creationId xmlns:a16="http://schemas.microsoft.com/office/drawing/2014/main" id="{510CC4EC-A03A-ACE3-0884-1040F87B1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0943" y="3650690"/>
            <a:ext cx="4165585" cy="2343202"/>
          </a:xfrm>
          <a:prstGeom prst="rect">
            <a:avLst/>
          </a:prstGeom>
        </p:spPr>
      </p:pic>
      <p:pic>
        <p:nvPicPr>
          <p:cNvPr id="12" name="만든거">
            <a:hlinkClick r:id="" action="ppaction://media"/>
            <a:extLst>
              <a:ext uri="{FF2B5EF4-FFF2-40B4-BE49-F238E27FC236}">
                <a16:creationId xmlns:a16="http://schemas.microsoft.com/office/drawing/2014/main" id="{DC2648E7-446B-27F4-1198-EB2E050FF2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8072" y="3650690"/>
            <a:ext cx="4165584" cy="2343141"/>
          </a:xfrm>
          <a:prstGeom prst="rect">
            <a:avLst/>
          </a:prstGeom>
        </p:spPr>
      </p:pic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90A8509D-78AC-92E6-2EF9-E859D528D034}"/>
              </a:ext>
            </a:extLst>
          </p:cNvPr>
          <p:cNvSpPr txBox="1">
            <a:spLocks/>
          </p:cNvSpPr>
          <p:nvPr/>
        </p:nvSpPr>
        <p:spPr>
          <a:xfrm>
            <a:off x="6080671" y="2103120"/>
            <a:ext cx="4914122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Sample</a:t>
            </a:r>
            <a:r>
              <a:rPr lang="ko-KR" altLang="en-US"/>
              <a:t> 방을 이용하여 던전 구성</a:t>
            </a:r>
            <a:endParaRPr lang="en-US" altLang="ko-KR"/>
          </a:p>
          <a:p>
            <a:pPr lvl="1"/>
            <a:r>
              <a:rPr lang="ko-KR" altLang="en-US"/>
              <a:t>사전에 만들어 놓은 샘플 방들을 이용하여 생성</a:t>
            </a:r>
            <a:endParaRPr lang="en-US" altLang="ko-KR"/>
          </a:p>
          <a:p>
            <a:pPr lvl="1"/>
            <a:r>
              <a:rPr lang="ko-KR" altLang="en-US"/>
              <a:t>근처 방과 연결된 통로 개수 방향 등 조건에 맞는 </a:t>
            </a:r>
            <a:endParaRPr lang="en-US" altLang="ko-KR"/>
          </a:p>
          <a:p>
            <a:pPr marL="274320" lvl="1" indent="0">
              <a:buNone/>
            </a:pPr>
            <a:r>
              <a:rPr lang="ko-KR" altLang="en-US"/>
              <a:t>    방을 생성함</a:t>
            </a:r>
            <a:endParaRPr lang="en-US" altLang="ko-KR"/>
          </a:p>
          <a:p>
            <a:r>
              <a:rPr lang="ko-KR" altLang="en-US"/>
              <a:t>방과 연결 관계를 이용해 통로 구성</a:t>
            </a:r>
          </a:p>
        </p:txBody>
      </p:sp>
    </p:spTree>
    <p:extLst>
      <p:ext uri="{BB962C8B-B14F-4D97-AF65-F5344CB8AC3E}">
        <p14:creationId xmlns:p14="http://schemas.microsoft.com/office/powerpoint/2010/main" val="6795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0A2DF-237C-2792-DC2C-93AA5C20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1717A-C848-AD78-57AC-69BF8E3A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73A029-FAE0-5ED0-48A0-BC219D8E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8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56AF2-EAED-289F-69FD-44F5A15D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972AFD6-AC27-6E65-B782-A5F6308BA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406480"/>
              </p:ext>
            </p:extLst>
          </p:nvPr>
        </p:nvGraphicFramePr>
        <p:xfrm>
          <a:off x="1066800" y="2103438"/>
          <a:ext cx="10058400" cy="3564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69">
                  <a:extLst>
                    <a:ext uri="{9D8B030D-6E8A-4147-A177-3AD203B41FA5}">
                      <a16:colId xmlns:a16="http://schemas.microsoft.com/office/drawing/2014/main" val="1144736084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1122480100"/>
                    </a:ext>
                  </a:extLst>
                </a:gridCol>
                <a:gridCol w="5195596">
                  <a:extLst>
                    <a:ext uri="{9D8B030D-6E8A-4147-A177-3AD203B41FA5}">
                      <a16:colId xmlns:a16="http://schemas.microsoft.com/office/drawing/2014/main" val="29128410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24817492"/>
                    </a:ext>
                  </a:extLst>
                </a:gridCol>
              </a:tblGrid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개 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22389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시연영상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110991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작업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31377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441166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Player UI, CharacterBase, Battle System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4465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Player Controller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5921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Script, Inventory, Player Animation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5711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Enemy Base, ItemData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98738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Map Generator, Factory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21771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F4BA36-E543-6320-4C60-18ADD4AA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89FD7B-EC7D-A5EB-F109-AF65FA2711DB}"/>
              </a:ext>
            </a:extLst>
          </p:cNvPr>
          <p:cNvSpPr/>
          <p:nvPr/>
        </p:nvSpPr>
        <p:spPr>
          <a:xfrm>
            <a:off x="2789853" y="5411755"/>
            <a:ext cx="7119257" cy="9237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기능 구현 부분 목차 순서를 작업자 기준으로 해야됨</a:t>
            </a:r>
            <a:endParaRPr lang="en-US" altLang="ko-KR"/>
          </a:p>
          <a:p>
            <a:pPr algn="ctr"/>
            <a:r>
              <a:rPr lang="ko-KR" altLang="en-US"/>
              <a:t>그래야 회사에서 내 기량을 바로 판단함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707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EB576-7239-7B31-853E-474D9A03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6A214-8A5F-7D90-1A0E-80F8C446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911" y="2014194"/>
            <a:ext cx="3916261" cy="3849624"/>
          </a:xfrm>
        </p:spPr>
        <p:txBody>
          <a:bodyPr/>
          <a:lstStyle/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38212A-8526-F20D-9396-CE6E6CA3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30" y="1359623"/>
            <a:ext cx="3517162" cy="4855783"/>
          </a:xfrm>
          <a:prstGeom prst="rect">
            <a:avLst/>
          </a:prstGeom>
        </p:spPr>
      </p:pic>
      <p:pic>
        <p:nvPicPr>
          <p:cNvPr id="10" name="Atents">
            <a:hlinkClick r:id="" action="ppaction://media"/>
            <a:extLst>
              <a:ext uri="{FF2B5EF4-FFF2-40B4-BE49-F238E27FC236}">
                <a16:creationId xmlns:a16="http://schemas.microsoft.com/office/drawing/2014/main" id="{E69BAB36-5C77-7A35-5564-6827BF2F7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2553432"/>
            <a:ext cx="4643190" cy="277114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7104B-60E2-98D7-6513-B781E57E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92039-E7D9-0EAA-EF61-C72C19A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  <a:r>
              <a:rPr lang="en-US" altLang="ko-KR" sz="2800"/>
              <a:t>(</a:t>
            </a:r>
            <a:r>
              <a:rPr lang="ko-KR" altLang="en-US" sz="2800"/>
              <a:t>장르 선택이유</a:t>
            </a:r>
            <a:r>
              <a:rPr lang="en-US" altLang="ko-KR" sz="2800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AA828-A54A-0620-B84B-AFC738A1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 </a:t>
            </a:r>
            <a:r>
              <a:rPr lang="ko-KR" altLang="en-US" sz="2000"/>
              <a:t>입문은 쉽게</a:t>
            </a:r>
            <a:r>
              <a:rPr lang="en-US" altLang="ko-KR" sz="2000"/>
              <a:t>, </a:t>
            </a:r>
            <a:r>
              <a:rPr lang="ko-KR" altLang="en-US" sz="2000"/>
              <a:t>마스터는 어렵게</a:t>
            </a:r>
            <a:endParaRPr lang="en-US" altLang="ko-KR" sz="2000"/>
          </a:p>
          <a:p>
            <a:pPr lvl="1"/>
            <a:r>
              <a:rPr lang="ko-KR" altLang="en-US" sz="1400"/>
              <a:t>로크라이크 특성상 여러 아이템 또는 전투 시스템으로 흥미를 유발</a:t>
            </a:r>
            <a:endParaRPr lang="en-US" altLang="ko-KR" sz="1400"/>
          </a:p>
          <a:p>
            <a:pPr lvl="1"/>
            <a:r>
              <a:rPr lang="ko-KR" altLang="en-US" sz="1400"/>
              <a:t>다수 트라이로 쌓이는 경험으로 게임 목표를 향한 플레이 유도</a:t>
            </a:r>
            <a:endParaRPr lang="en-US" altLang="ko-KR" sz="1400"/>
          </a:p>
          <a:p>
            <a:pPr lvl="1"/>
            <a:endParaRPr lang="en-US" altLang="ko-KR" sz="1400"/>
          </a:p>
          <a:p>
            <a:r>
              <a:rPr lang="en-US" altLang="ko-KR" sz="2000"/>
              <a:t> </a:t>
            </a:r>
            <a:r>
              <a:rPr lang="ko-KR" altLang="en-US" sz="2000"/>
              <a:t>굵고 짧고 오래 유지</a:t>
            </a:r>
            <a:endParaRPr lang="en-US" altLang="ko-KR" sz="2000"/>
          </a:p>
          <a:p>
            <a:pPr lvl="1"/>
            <a:r>
              <a:rPr lang="ko-KR" altLang="en-US" sz="1400"/>
              <a:t>원 트라이 예상 플레이시간 </a:t>
            </a:r>
            <a:r>
              <a:rPr lang="en-US" altLang="ko-KR" sz="1400"/>
              <a:t>5</a:t>
            </a:r>
            <a:r>
              <a:rPr lang="ko-KR" altLang="en-US" sz="1400"/>
              <a:t>분 </a:t>
            </a:r>
            <a:r>
              <a:rPr lang="en-US" altLang="ko-KR" sz="1400"/>
              <a:t>~ 30</a:t>
            </a:r>
            <a:r>
              <a:rPr lang="ko-KR" altLang="en-US" sz="1400"/>
              <a:t>분</a:t>
            </a:r>
            <a:endParaRPr lang="en-US" altLang="ko-KR" sz="1400"/>
          </a:p>
          <a:p>
            <a:pPr lvl="1"/>
            <a:r>
              <a:rPr lang="ko-KR" altLang="en-US" sz="1400"/>
              <a:t>하루 플레이 타임이 한정적인 사람들에게 게임이 너무 길다는 부담감은 없음</a:t>
            </a:r>
            <a:endParaRPr lang="en-US" altLang="ko-KR" sz="1400"/>
          </a:p>
          <a:p>
            <a:pPr lvl="1"/>
            <a:endParaRPr lang="en-US" altLang="ko-KR" sz="1200"/>
          </a:p>
          <a:p>
            <a:r>
              <a:rPr lang="ko-KR" altLang="en-US" sz="2400"/>
              <a:t>가벼운 유지비</a:t>
            </a:r>
            <a:endParaRPr lang="en-US" altLang="ko-KR" sz="2400"/>
          </a:p>
          <a:p>
            <a:pPr lvl="1"/>
            <a:r>
              <a:rPr lang="ko-KR" altLang="en-US" sz="1400"/>
              <a:t>무거운 그래픽</a:t>
            </a:r>
            <a:r>
              <a:rPr lang="en-US" altLang="ko-KR" sz="1400"/>
              <a:t>, </a:t>
            </a:r>
            <a:r>
              <a:rPr lang="ko-KR" altLang="en-US" sz="1400"/>
              <a:t>시스템을 지향하고 정해진 규칙 내에서 다양한 경험을 부여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5C793-F7DF-D306-1B04-68A29E56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8131-830A-C308-BA73-C5A329B1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2AAC5-E8DE-0A39-CD50-1672A7BF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시연할 예정</a:t>
            </a:r>
            <a:endParaRPr lang="en-US" altLang="ko-KR"/>
          </a:p>
          <a:p>
            <a:r>
              <a:rPr lang="ko-KR" altLang="en-US"/>
              <a:t>내용</a:t>
            </a:r>
            <a:endParaRPr lang="en-US" altLang="ko-KR"/>
          </a:p>
          <a:p>
            <a:r>
              <a:rPr lang="ko-KR" altLang="en-US"/>
              <a:t>첫 시작시 </a:t>
            </a:r>
            <a:r>
              <a:rPr lang="en-US" altLang="ko-KR"/>
              <a:t>NPC</a:t>
            </a:r>
            <a:r>
              <a:rPr lang="ko-KR" altLang="en-US"/>
              <a:t>와 말을 걸고 상점을 이용하며</a:t>
            </a:r>
            <a:endParaRPr lang="en-US" altLang="ko-KR"/>
          </a:p>
          <a:p>
            <a:r>
              <a:rPr lang="ko-KR" altLang="en-US"/>
              <a:t>던전에서 적 죽이고 </a:t>
            </a:r>
            <a:r>
              <a:rPr lang="en-US" altLang="ko-KR"/>
              <a:t>UI </a:t>
            </a:r>
            <a:r>
              <a:rPr lang="ko-KR" altLang="en-US"/>
              <a:t>상태바가 변하며 아이템을 떨구는 모습</a:t>
            </a:r>
            <a:endParaRPr lang="en-US" altLang="ko-KR"/>
          </a:p>
          <a:p>
            <a:r>
              <a:rPr lang="ko-KR" altLang="en-US"/>
              <a:t>전투할 때 속성별로 바뀔수 있다는 것을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EA7E45-137F-81A2-34B1-86D6E535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9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401955"/>
              </p:ext>
            </p:extLst>
          </p:nvPr>
        </p:nvGraphicFramePr>
        <p:xfrm>
          <a:off x="1066800" y="1847461"/>
          <a:ext cx="10058398" cy="425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16630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804733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98568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0644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5D8987-5688-3052-EF44-1E32F72E776D}"/>
              </a:ext>
            </a:extLst>
          </p:cNvPr>
          <p:cNvGrpSpPr/>
          <p:nvPr/>
        </p:nvGrpSpPr>
        <p:grpSpPr>
          <a:xfrm>
            <a:off x="4149648" y="3722741"/>
            <a:ext cx="2096601" cy="404830"/>
            <a:chOff x="4168309" y="-466704"/>
            <a:chExt cx="2096601" cy="4048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19546A-E9B1-123E-BBB7-19EF7A9D7DED}"/>
                </a:ext>
              </a:extLst>
            </p:cNvPr>
            <p:cNvGrpSpPr/>
            <p:nvPr/>
          </p:nvGrpSpPr>
          <p:grpSpPr>
            <a:xfrm>
              <a:off x="4168309" y="-166196"/>
              <a:ext cx="1109792" cy="104322"/>
              <a:chOff x="3438525" y="-390135"/>
              <a:chExt cx="1109792" cy="10432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E8DB99-AE91-A57D-E520-CB2595E2082A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3DB21B8-A5A3-1AAA-30F3-A6C818CE564F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3542847" y="-337974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80E80-9E13-8DE5-5FF5-84608BA7E454}"/>
                </a:ext>
              </a:extLst>
            </p:cNvPr>
            <p:cNvSpPr txBox="1"/>
            <p:nvPr/>
          </p:nvSpPr>
          <p:spPr>
            <a:xfrm>
              <a:off x="4291293" y="-466704"/>
              <a:ext cx="197361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대화 시스템</a:t>
              </a:r>
              <a:r>
                <a:rPr lang="en-US" altLang="ko-KR" sz="1200"/>
                <a:t>(6. 7. ~ 6. 28.)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B90C-7A20-1EA5-2844-B819206ECB88}"/>
              </a:ext>
            </a:extLst>
          </p:cNvPr>
          <p:cNvGrpSpPr/>
          <p:nvPr/>
        </p:nvGrpSpPr>
        <p:grpSpPr>
          <a:xfrm>
            <a:off x="5259440" y="4088983"/>
            <a:ext cx="2670476" cy="395499"/>
            <a:chOff x="4168309" y="-466704"/>
            <a:chExt cx="2670476" cy="39549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B44503C-BDE9-9E9D-FC7A-0AC1E9A8E812}"/>
                </a:ext>
              </a:extLst>
            </p:cNvPr>
            <p:cNvGrpSpPr/>
            <p:nvPr/>
          </p:nvGrpSpPr>
          <p:grpSpPr>
            <a:xfrm>
              <a:off x="4168309" y="-175527"/>
              <a:ext cx="1822495" cy="104322"/>
              <a:chOff x="3438525" y="-399466"/>
              <a:chExt cx="1822495" cy="10432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27AE58-5171-C95E-B1A8-13BE228AE2EE}"/>
                  </a:ext>
                </a:extLst>
              </p:cNvPr>
              <p:cNvSpPr/>
              <p:nvPr/>
            </p:nvSpPr>
            <p:spPr>
              <a:xfrm>
                <a:off x="3438525" y="-399466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37AB631-0709-A49F-F87C-7FFDBC4B4E87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3542847" y="-347305"/>
                <a:ext cx="171817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DAC20-ED74-1D83-DC62-9E46B6289F41}"/>
                </a:ext>
              </a:extLst>
            </p:cNvPr>
            <p:cNvSpPr txBox="1"/>
            <p:nvPr/>
          </p:nvSpPr>
          <p:spPr>
            <a:xfrm>
              <a:off x="4291293" y="-466704"/>
              <a:ext cx="2547492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인벤토리 기능 및 </a:t>
              </a:r>
              <a:r>
                <a:rPr lang="en-US" altLang="ko-KR" sz="1200"/>
                <a:t>UI(6. 29. ~ 8. 4.)</a:t>
              </a:r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93BB8C-5C3B-0628-EB8F-146200B1399B}"/>
              </a:ext>
            </a:extLst>
          </p:cNvPr>
          <p:cNvGrpSpPr/>
          <p:nvPr/>
        </p:nvGrpSpPr>
        <p:grpSpPr>
          <a:xfrm>
            <a:off x="7022926" y="4406222"/>
            <a:ext cx="2447659" cy="395499"/>
            <a:chOff x="4168309" y="-466704"/>
            <a:chExt cx="2447659" cy="39549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530BB88-FE9D-2F4E-FE38-3A726B1E2A09}"/>
                </a:ext>
              </a:extLst>
            </p:cNvPr>
            <p:cNvGrpSpPr/>
            <p:nvPr/>
          </p:nvGrpSpPr>
          <p:grpSpPr>
            <a:xfrm>
              <a:off x="4168309" y="-175527"/>
              <a:ext cx="357588" cy="104322"/>
              <a:chOff x="3438525" y="-399466"/>
              <a:chExt cx="357588" cy="104322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1AC987C-4F70-217C-4EC3-3A5D9EF5D1D6}"/>
                  </a:ext>
                </a:extLst>
              </p:cNvPr>
              <p:cNvSpPr/>
              <p:nvPr/>
            </p:nvSpPr>
            <p:spPr>
              <a:xfrm>
                <a:off x="3438525" y="-399466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F7FC03D-F13C-0779-D14B-B5026BD6D2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3542847" y="-347305"/>
                <a:ext cx="253266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DC849-9E9B-5EB3-34F0-04548370A14C}"/>
                </a:ext>
              </a:extLst>
            </p:cNvPr>
            <p:cNvSpPr txBox="1"/>
            <p:nvPr/>
          </p:nvSpPr>
          <p:spPr>
            <a:xfrm>
              <a:off x="4291293" y="-466704"/>
              <a:ext cx="232467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상점 시스템 구현</a:t>
              </a:r>
              <a:r>
                <a:rPr lang="en-US" altLang="ko-KR" sz="1200"/>
                <a:t>(8. 5. ~ 8. 9.)</a:t>
              </a:r>
              <a:endParaRPr lang="ko-KR" altLang="en-US" sz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E54237-7F28-E93D-BAB6-6503EFBD45C5}"/>
              </a:ext>
            </a:extLst>
          </p:cNvPr>
          <p:cNvGrpSpPr/>
          <p:nvPr/>
        </p:nvGrpSpPr>
        <p:grpSpPr>
          <a:xfrm>
            <a:off x="7380514" y="3598106"/>
            <a:ext cx="2688110" cy="395499"/>
            <a:chOff x="4168309" y="-466704"/>
            <a:chExt cx="2688110" cy="39549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79B412-8A6E-9AC8-1271-F30E1551FFAC}"/>
                </a:ext>
              </a:extLst>
            </p:cNvPr>
            <p:cNvGrpSpPr/>
            <p:nvPr/>
          </p:nvGrpSpPr>
          <p:grpSpPr>
            <a:xfrm>
              <a:off x="4168309" y="-175527"/>
              <a:ext cx="839755" cy="104322"/>
              <a:chOff x="3438525" y="-399466"/>
              <a:chExt cx="839755" cy="104322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CCF2F8D-1D9B-D480-9BEC-84601BF826D4}"/>
                  </a:ext>
                </a:extLst>
              </p:cNvPr>
              <p:cNvSpPr/>
              <p:nvPr/>
            </p:nvSpPr>
            <p:spPr>
              <a:xfrm>
                <a:off x="3438525" y="-399466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AE5C71D-CCDD-68BA-BDF1-D55DD927BD5A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>
                <a:off x="3542847" y="-347305"/>
                <a:ext cx="735433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6C26CA-ED20-977A-439C-BADED7272CCC}"/>
                </a:ext>
              </a:extLst>
            </p:cNvPr>
            <p:cNvSpPr txBox="1"/>
            <p:nvPr/>
          </p:nvSpPr>
          <p:spPr>
            <a:xfrm>
              <a:off x="4291293" y="-466704"/>
              <a:ext cx="256512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Player</a:t>
              </a:r>
              <a:r>
                <a:rPr lang="ko-KR" altLang="en-US" sz="1200"/>
                <a:t> 애니메이션</a:t>
              </a:r>
              <a:r>
                <a:rPr lang="en-US" altLang="ko-KR" sz="1200"/>
                <a:t>(8. 10.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E4A39-E23E-E141-FB32-546D09A8C500}"/>
              </a:ext>
            </a:extLst>
          </p:cNvPr>
          <p:cNvGrpSpPr/>
          <p:nvPr/>
        </p:nvGrpSpPr>
        <p:grpSpPr>
          <a:xfrm>
            <a:off x="8948057" y="531845"/>
            <a:ext cx="2177141" cy="1101738"/>
            <a:chOff x="8948057" y="531845"/>
            <a:chExt cx="2177141" cy="110173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2A61D5-1B53-2C8E-08B5-D75C9D7E53EB}"/>
                </a:ext>
              </a:extLst>
            </p:cNvPr>
            <p:cNvGrpSpPr/>
            <p:nvPr/>
          </p:nvGrpSpPr>
          <p:grpSpPr>
            <a:xfrm>
              <a:off x="9963246" y="698655"/>
              <a:ext cx="1109792" cy="104322"/>
              <a:chOff x="9963246" y="698655"/>
              <a:chExt cx="1109792" cy="10432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38CF0-DAB7-971C-340A-D753110CD590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039B193-327C-73B8-FB4A-700080EC334A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9CB134-2400-C697-9B79-40AE3DAA0ED0}"/>
                </a:ext>
              </a:extLst>
            </p:cNvPr>
            <p:cNvSpPr/>
            <p:nvPr/>
          </p:nvSpPr>
          <p:spPr>
            <a:xfrm>
              <a:off x="8948057" y="531845"/>
              <a:ext cx="2177141" cy="11017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DFD899-5F93-267B-00E6-60A1DB3508EE}"/>
                </a:ext>
              </a:extLst>
            </p:cNvPr>
            <p:cNvGrpSpPr/>
            <p:nvPr/>
          </p:nvGrpSpPr>
          <p:grpSpPr>
            <a:xfrm>
              <a:off x="9963246" y="1047990"/>
              <a:ext cx="1109792" cy="104322"/>
              <a:chOff x="9963246" y="698655"/>
              <a:chExt cx="1109792" cy="104322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71280B8-553E-8701-68D2-654C65375FE8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4C04244E-1563-0D55-39F5-462B7596033C}"/>
                  </a:ext>
                </a:extLst>
              </p:cNvPr>
              <p:cNvCxnSpPr>
                <a:cxnSpLocks/>
                <a:stCxn id="58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B3B87-185A-03B8-0068-558849BCBD5D}"/>
                </a:ext>
              </a:extLst>
            </p:cNvPr>
            <p:cNvGrpSpPr/>
            <p:nvPr/>
          </p:nvGrpSpPr>
          <p:grpSpPr>
            <a:xfrm>
              <a:off x="9963246" y="1397325"/>
              <a:ext cx="1109792" cy="104322"/>
              <a:chOff x="9963246" y="698655"/>
              <a:chExt cx="1109792" cy="104322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4145D2E-8CC5-F542-9BEF-E8DAF970B94C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AE0FEDE9-1238-8E29-6706-6332DA09FB5C}"/>
                  </a:ext>
                </a:extLst>
              </p:cNvPr>
              <p:cNvCxnSpPr>
                <a:cxnSpLocks/>
                <a:stCxn id="64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866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029986"/>
              </p:ext>
            </p:extLst>
          </p:nvPr>
        </p:nvGraphicFramePr>
        <p:xfrm>
          <a:off x="1066800" y="2103438"/>
          <a:ext cx="10058398" cy="401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008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03439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61079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AE5F4FB-9C2E-0F19-D586-8EAC4FA6E038}"/>
              </a:ext>
            </a:extLst>
          </p:cNvPr>
          <p:cNvGrpSpPr/>
          <p:nvPr/>
        </p:nvGrpSpPr>
        <p:grpSpPr>
          <a:xfrm>
            <a:off x="8948057" y="531845"/>
            <a:ext cx="2177141" cy="1101738"/>
            <a:chOff x="8948057" y="531845"/>
            <a:chExt cx="2177141" cy="11017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64B0C9-086C-247A-947B-EAECB92B7834}"/>
                </a:ext>
              </a:extLst>
            </p:cNvPr>
            <p:cNvGrpSpPr/>
            <p:nvPr/>
          </p:nvGrpSpPr>
          <p:grpSpPr>
            <a:xfrm>
              <a:off x="9963246" y="698655"/>
              <a:ext cx="1109792" cy="104322"/>
              <a:chOff x="9963246" y="698655"/>
              <a:chExt cx="1109792" cy="104322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82BF6F2-D431-6D53-84AB-E46F4A281F70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E11FFC4-2EC4-11B6-A105-D5A92627AED6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FCE113-E21C-BA8F-FB2E-F047896CE591}"/>
                </a:ext>
              </a:extLst>
            </p:cNvPr>
            <p:cNvSpPr/>
            <p:nvPr/>
          </p:nvSpPr>
          <p:spPr>
            <a:xfrm>
              <a:off x="8948057" y="531845"/>
              <a:ext cx="2177141" cy="11017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D4B8B4-959C-AC94-55B6-ECFF46AB6903}"/>
                </a:ext>
              </a:extLst>
            </p:cNvPr>
            <p:cNvGrpSpPr/>
            <p:nvPr/>
          </p:nvGrpSpPr>
          <p:grpSpPr>
            <a:xfrm>
              <a:off x="9963246" y="1047990"/>
              <a:ext cx="1109792" cy="104322"/>
              <a:chOff x="9963246" y="698655"/>
              <a:chExt cx="1109792" cy="10432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B6842DC-371F-C42D-CEB2-CDB0EE798492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1D9EBC8-28F1-3E43-5A9F-A6730A722D06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018809-923B-B56F-CBFC-C890E5DB5DF4}"/>
                </a:ext>
              </a:extLst>
            </p:cNvPr>
            <p:cNvGrpSpPr/>
            <p:nvPr/>
          </p:nvGrpSpPr>
          <p:grpSpPr>
            <a:xfrm>
              <a:off x="9963246" y="1397325"/>
              <a:ext cx="1109792" cy="104322"/>
              <a:chOff x="9963246" y="698655"/>
              <a:chExt cx="1109792" cy="104322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B21F7E1-E6B8-1FE3-1BE1-9C3B182C6FD3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EF4CF1-FD34-828E-4080-2455561A30DC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52485D-5BDF-EA75-CF50-2F275081649F}"/>
              </a:ext>
            </a:extLst>
          </p:cNvPr>
          <p:cNvGrpSpPr/>
          <p:nvPr/>
        </p:nvGrpSpPr>
        <p:grpSpPr>
          <a:xfrm>
            <a:off x="4047012" y="4338560"/>
            <a:ext cx="4217375" cy="404830"/>
            <a:chOff x="4168309" y="-466704"/>
            <a:chExt cx="4217375" cy="4048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A365FD-B852-DC59-0363-8FD6439EA202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5743173-407D-3015-C371-A23B70E18851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D0283AA-9059-7899-2835-690ED2AAEDBA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8D7E-D417-F5FF-EB72-79EEB3D4C200}"/>
                </a:ext>
              </a:extLst>
            </p:cNvPr>
            <p:cNvSpPr txBox="1"/>
            <p:nvPr/>
          </p:nvSpPr>
          <p:spPr>
            <a:xfrm>
              <a:off x="4291293" y="-466704"/>
              <a:ext cx="409439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생성 알고리즘 연구</a:t>
              </a:r>
              <a:r>
                <a:rPr lang="en-US" altLang="ko-KR" sz="1200"/>
                <a:t>(6. 9. ~ </a:t>
              </a:r>
              <a:r>
                <a:rPr lang="ko-KR" altLang="en-US" sz="1200"/>
                <a:t>진행 중</a:t>
              </a:r>
              <a:r>
                <a:rPr lang="en-US" altLang="ko-KR" sz="1200"/>
                <a:t>) / </a:t>
              </a:r>
              <a:r>
                <a:rPr lang="ko-KR" altLang="en-US" sz="1200"/>
                <a:t>진행율 </a:t>
              </a:r>
              <a:r>
                <a:rPr lang="en-US" altLang="ko-KR" sz="1200"/>
                <a:t>75%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4C8B33-A0F6-3153-96C1-BC5D9B9B3E20}"/>
              </a:ext>
            </a:extLst>
          </p:cNvPr>
          <p:cNvGrpSpPr/>
          <p:nvPr/>
        </p:nvGrpSpPr>
        <p:grpSpPr>
          <a:xfrm>
            <a:off x="7007290" y="5093169"/>
            <a:ext cx="3595409" cy="404830"/>
            <a:chOff x="4168309" y="-466704"/>
            <a:chExt cx="3595409" cy="40483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732DA7-746D-0F5B-1673-769B10D498B2}"/>
                </a:ext>
              </a:extLst>
            </p:cNvPr>
            <p:cNvGrpSpPr/>
            <p:nvPr/>
          </p:nvGrpSpPr>
          <p:grpSpPr>
            <a:xfrm>
              <a:off x="4168309" y="-166196"/>
              <a:ext cx="923730" cy="104322"/>
              <a:chOff x="3438525" y="-390135"/>
              <a:chExt cx="923730" cy="10432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1E5A5BB-A377-EB78-3070-0F869A6BC6B4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161A66D0-0382-1CDD-EB25-D1EA9D16A298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3542847" y="-337974"/>
                <a:ext cx="819408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4B973-C315-F6C6-A70E-927CA245D1DE}"/>
                </a:ext>
              </a:extLst>
            </p:cNvPr>
            <p:cNvSpPr txBox="1"/>
            <p:nvPr/>
          </p:nvSpPr>
          <p:spPr>
            <a:xfrm>
              <a:off x="4291293" y="-466704"/>
              <a:ext cx="347242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통로 생성 기능 구현</a:t>
              </a:r>
              <a:r>
                <a:rPr lang="en-US" altLang="ko-KR" sz="1200"/>
                <a:t>(8. 8. ~ 8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DFB885-9D68-47D2-CD97-D5216170022B}"/>
              </a:ext>
            </a:extLst>
          </p:cNvPr>
          <p:cNvGrpSpPr/>
          <p:nvPr/>
        </p:nvGrpSpPr>
        <p:grpSpPr>
          <a:xfrm>
            <a:off x="5887060" y="5550434"/>
            <a:ext cx="3528083" cy="404830"/>
            <a:chOff x="4168309" y="-466704"/>
            <a:chExt cx="3528083" cy="4048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09046A3-7524-90FC-0457-AF85E9B0C9C5}"/>
                </a:ext>
              </a:extLst>
            </p:cNvPr>
            <p:cNvGrpSpPr/>
            <p:nvPr/>
          </p:nvGrpSpPr>
          <p:grpSpPr>
            <a:xfrm>
              <a:off x="4168309" y="-166196"/>
              <a:ext cx="3060997" cy="104322"/>
              <a:chOff x="3438525" y="-390135"/>
              <a:chExt cx="3060997" cy="10432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ACD7746-3A45-8AAA-915F-66017993CBCD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9BCFA2E-5241-0A4B-3659-D89281CA5423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3542847" y="-337974"/>
                <a:ext cx="295667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9CA70-981F-A48D-3AC1-471C92AB1F0B}"/>
                </a:ext>
              </a:extLst>
            </p:cNvPr>
            <p:cNvSpPr txBox="1"/>
            <p:nvPr/>
          </p:nvSpPr>
          <p:spPr>
            <a:xfrm>
              <a:off x="4291293" y="-466704"/>
              <a:ext cx="340509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맵 기믹 기능 구현</a:t>
              </a:r>
              <a:r>
                <a:rPr lang="en-US" altLang="ko-KR" sz="1200"/>
                <a:t>(</a:t>
              </a:r>
              <a:r>
                <a:rPr lang="ko-KR" altLang="en-US" sz="1200"/>
                <a:t>문</a:t>
              </a:r>
              <a:r>
                <a:rPr lang="en-US" altLang="ko-KR" sz="1200"/>
                <a:t>, </a:t>
              </a:r>
              <a:r>
                <a:rPr lang="ko-KR" altLang="en-US" sz="1200"/>
                <a:t>함정 등</a:t>
              </a:r>
              <a:r>
                <a:rPr lang="en-US" altLang="ko-KR" sz="1200"/>
                <a:t>) (7. 19.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1B3FF3-C86D-5F06-6A76-E9C4E28A22D8}"/>
              </a:ext>
            </a:extLst>
          </p:cNvPr>
          <p:cNvCxnSpPr>
            <a:cxnSpLocks/>
          </p:cNvCxnSpPr>
          <p:nvPr/>
        </p:nvCxnSpPr>
        <p:spPr>
          <a:xfrm flipV="1">
            <a:off x="4484838" y="4691229"/>
            <a:ext cx="0" cy="75460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8728DA6-9B6B-0286-2B3F-7F2A172297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484836" y="5445838"/>
            <a:ext cx="2522454" cy="0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FC00BA-569B-4499-F840-8FD0413891EC}"/>
              </a:ext>
            </a:extLst>
          </p:cNvPr>
          <p:cNvGrpSpPr/>
          <p:nvPr/>
        </p:nvGrpSpPr>
        <p:grpSpPr>
          <a:xfrm>
            <a:off x="4432677" y="4761812"/>
            <a:ext cx="3390225" cy="404830"/>
            <a:chOff x="4168309" y="-466704"/>
            <a:chExt cx="3390225" cy="4048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35BBFE4-94FA-90B5-E6AD-DFC830BC72B3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01A12C6-9A08-D6FA-67B0-2DB0755A521A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2AC0E26-7199-1BB0-4BB2-C42C2ECFABF5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BB4283-EE58-DED1-A943-D8A1150F3A9E}"/>
                </a:ext>
              </a:extLst>
            </p:cNvPr>
            <p:cNvSpPr txBox="1"/>
            <p:nvPr/>
          </p:nvSpPr>
          <p:spPr>
            <a:xfrm>
              <a:off x="4291293" y="-466704"/>
              <a:ext cx="326724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방 생성 기능 구현</a:t>
              </a:r>
              <a:r>
                <a:rPr lang="en-US" altLang="ko-KR" sz="1200"/>
                <a:t>(6. 26. ~ 8. 8.)</a:t>
              </a:r>
              <a:endParaRPr lang="ko-KR" altLang="en-US" sz="120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B930A8B-8DAB-206A-2EC9-54462F948E10}"/>
              </a:ext>
            </a:extLst>
          </p:cNvPr>
          <p:cNvGrpSpPr/>
          <p:nvPr/>
        </p:nvGrpSpPr>
        <p:grpSpPr>
          <a:xfrm>
            <a:off x="8272585" y="4345553"/>
            <a:ext cx="2832380" cy="404830"/>
            <a:chOff x="4168309" y="-466704"/>
            <a:chExt cx="2832380" cy="40483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259E6A5-5411-0E21-3F58-8ED37EBEA765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E3BFA01-7C2E-0737-7C59-B7A06CBE73F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C179507-9AF5-29D2-C5BE-5E91E909C236}"/>
                  </a:ext>
                </a:extLst>
              </p:cNvPr>
              <p:cNvCxnSpPr>
                <a:cxnSpLocks/>
                <a:stCxn id="56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667C1E-7DF4-B46A-E5F0-B77BD7CA8ABC}"/>
                </a:ext>
              </a:extLst>
            </p:cNvPr>
            <p:cNvSpPr txBox="1"/>
            <p:nvPr/>
          </p:nvSpPr>
          <p:spPr>
            <a:xfrm>
              <a:off x="4291293" y="-466704"/>
              <a:ext cx="270939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씬 매니져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6295E22-E891-E754-4205-8AA087D143DE}"/>
              </a:ext>
            </a:extLst>
          </p:cNvPr>
          <p:cNvGrpSpPr/>
          <p:nvPr/>
        </p:nvGrpSpPr>
        <p:grpSpPr>
          <a:xfrm>
            <a:off x="8273718" y="4715865"/>
            <a:ext cx="3255846" cy="276999"/>
            <a:chOff x="4168309" y="-314891"/>
            <a:chExt cx="3255846" cy="27699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C12254F-7ACA-B0D9-29C2-C30715E111A0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D022EBB-B33A-2046-EF35-CBD16133B009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E0265138-B5D7-B9FA-E7E2-4B4CC447C0FE}"/>
                  </a:ext>
                </a:extLst>
              </p:cNvPr>
              <p:cNvCxnSpPr>
                <a:cxnSpLocks/>
                <a:stCxn id="62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57AE2D-A924-F26F-1E8E-D59D61399694}"/>
                </a:ext>
              </a:extLst>
            </p:cNvPr>
            <p:cNvSpPr txBox="1"/>
            <p:nvPr/>
          </p:nvSpPr>
          <p:spPr>
            <a:xfrm>
              <a:off x="4911929" y="-314891"/>
              <a:ext cx="251222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팩토리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94324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r>
              <a:rPr lang="ko-KR" altLang="en-US"/>
              <a:t>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플레이어의 상태 및 장비 상태를 나타내는 </a:t>
            </a:r>
            <a:r>
              <a:rPr lang="en-US" altLang="ko-KR"/>
              <a:t>UI</a:t>
            </a:r>
          </a:p>
          <a:p>
            <a:endParaRPr lang="en-US" altLang="ko-KR"/>
          </a:p>
          <a:p>
            <a:r>
              <a:rPr lang="ko-KR" altLang="en-US"/>
              <a:t>플레이어의 체력</a:t>
            </a:r>
            <a:r>
              <a:rPr lang="en-US" altLang="ko-KR"/>
              <a:t>, </a:t>
            </a:r>
            <a:r>
              <a:rPr lang="ko-KR" altLang="en-US"/>
              <a:t>마나 등을 인터페이스 상속</a:t>
            </a:r>
            <a:endParaRPr lang="en-US" altLang="ko-KR"/>
          </a:p>
          <a:p>
            <a:pPr lvl="1"/>
            <a:r>
              <a:rPr lang="en-US" altLang="ko-KR"/>
              <a:t>IHealth, IMana </a:t>
            </a:r>
            <a:r>
              <a:rPr lang="ko-KR" altLang="en-US"/>
              <a:t>등 일부 인터페이스는 </a:t>
            </a:r>
            <a:r>
              <a:rPr lang="en-US" altLang="ko-KR"/>
              <a:t>Enemy</a:t>
            </a:r>
            <a:r>
              <a:rPr lang="ko-KR" altLang="en-US"/>
              <a:t>도 상속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델리게이트 이용하여 이벤트 발생시 상태 변화 표시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4" name="내용 개체 틀 5" descr="텍스트, 스크린샷, 디스플레이, 도표이(가) 표시된 사진&#10;&#10;자동 생성된 설명">
            <a:extLst>
              <a:ext uri="{FF2B5EF4-FFF2-40B4-BE49-F238E27FC236}">
                <a16:creationId xmlns:a16="http://schemas.microsoft.com/office/drawing/2014/main" id="{97B2F760-0806-5F00-2DF8-C76D4826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2" y="2230017"/>
            <a:ext cx="5131168" cy="3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2FCB9-0CF3-1066-B562-E226B99D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이재민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F23D4-4879-BE4D-2E41-611BCFDD4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74DAC8-DC98-BC9C-317D-24A0BDE0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1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{63DAA659-F7F3-4C1D-9022-611BF79179B8}tf78438558_win32</Template>
  <TotalTime>142</TotalTime>
  <Words>562</Words>
  <Application>Microsoft Office PowerPoint</Application>
  <PresentationFormat>와이드스크린</PresentationFormat>
  <Paragraphs>129</Paragraphs>
  <Slides>14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Malgun Gothic</vt:lpstr>
      <vt:lpstr>Malgun Gothic</vt:lpstr>
      <vt:lpstr>Calibri</vt:lpstr>
      <vt:lpstr>Century Gothic</vt:lpstr>
      <vt:lpstr>Garamond</vt:lpstr>
      <vt:lpstr>SavonVTI</vt:lpstr>
      <vt:lpstr>Atents team project</vt:lpstr>
      <vt:lpstr>목 차</vt:lpstr>
      <vt:lpstr>개 요</vt:lpstr>
      <vt:lpstr>개 요(장르 선택이유)</vt:lpstr>
      <vt:lpstr>시연 영상</vt:lpstr>
      <vt:lpstr>작업 일정</vt:lpstr>
      <vt:lpstr>작업 일정</vt:lpstr>
      <vt:lpstr>Player UI</vt:lpstr>
      <vt:lpstr>이재민</vt:lpstr>
      <vt:lpstr>NPC Script</vt:lpstr>
      <vt:lpstr>Inventory System</vt:lpstr>
      <vt:lpstr>인치명</vt:lpstr>
      <vt:lpstr>Random Map Generation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Atents team project</dc:title>
  <dc:creator>전 태민</dc:creator>
  <cp:lastModifiedBy>전 태민</cp:lastModifiedBy>
  <cp:revision>13</cp:revision>
  <cp:lastPrinted>2023-08-08T11:04:49Z</cp:lastPrinted>
  <dcterms:created xsi:type="dcterms:W3CDTF">2023-08-08T10:24:25Z</dcterms:created>
  <dcterms:modified xsi:type="dcterms:W3CDTF">2023-08-15T19:52:39Z</dcterms:modified>
</cp:coreProperties>
</file>